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57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9767" y="165551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Детектирование</a:t>
            </a:r>
            <a:r>
              <a:rPr lang="en-US" sz="44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домашних</a:t>
            </a:r>
            <a:r>
              <a:rPr lang="en-US" sz="44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животных</a:t>
            </a:r>
            <a:r>
              <a:rPr lang="en-US" sz="44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на</a:t>
            </a:r>
            <a:r>
              <a:rPr lang="en-US" sz="44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камере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88228" y="337816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Добро пожаловать! Сегодня мы рассмотрим решения для детектирования домашних животных на камере.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A8E18-BD2F-4579-8BB8-88DB08D6090B}"/>
              </a:ext>
            </a:extLst>
          </p:cNvPr>
          <p:cNvSpPr txBox="1"/>
          <p:nvPr/>
        </p:nvSpPr>
        <p:spPr>
          <a:xfrm>
            <a:off x="149088" y="7100857"/>
            <a:ext cx="4244009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Подготовила команда: «</a:t>
            </a:r>
            <a:r>
              <a:rPr lang="ru-RU" sz="185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Вумены</a:t>
            </a:r>
            <a:r>
              <a:rPr lang="ru-RU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»</a:t>
            </a:r>
          </a:p>
          <a:p>
            <a:r>
              <a:rPr lang="ru-RU" sz="185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Омельчук</a:t>
            </a:r>
            <a:r>
              <a:rPr lang="ru-RU" sz="185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Алиса, Алексеева Мария и Акимкина Камилла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119931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Преимущества и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ценность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для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пользователей</a:t>
            </a:r>
            <a:endParaRPr lang="en-US" sz="40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572" y="3217426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35343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Повышенная</a:t>
            </a: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безопасность</a:t>
            </a:r>
            <a:endParaRPr lang="en-US" sz="20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40358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Защита вашего дома и ваших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питомцев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1572" y="4466749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Удобство</a:t>
            </a:r>
            <a:endParaRPr lang="en-US" sz="20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56107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Узнайте, что делают ваши питомцы, когда вас нет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дома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1572" y="5883712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32184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0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Улучшенное</a:t>
            </a: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управление</a:t>
            </a:r>
            <a:endParaRPr lang="en-US" sz="20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55502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Следите за здоровьем и активностью ваших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питомцев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 descr="Коала стикер">
            <a:extLst>
              <a:ext uri="{FF2B5EF4-FFF2-40B4-BE49-F238E27FC236}">
                <a16:creationId xmlns:a16="http://schemas.microsoft.com/office/drawing/2014/main" id="{9C14593F-A72C-47CA-A454-EF125300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507" y="35498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7373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Заключение и </a:t>
            </a:r>
            <a:r>
              <a:rPr lang="en-US" sz="44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краткое</a:t>
            </a:r>
            <a:r>
              <a:rPr lang="en-US" sz="44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резюме</a:t>
            </a:r>
            <a:r>
              <a:rPr lang="en-US" sz="44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4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продукта</a:t>
            </a:r>
            <a:endParaRPr lang="en-US" sz="44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404074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Созданная система предоставляет эффективное решение для детектирования домашних животных на камере. Она отличается высокой точностью, быстрой обработкой, универсальностью и возможностями расширения. Это ценный инструмент для владельцев домашних животных, фермеров и других заинтересованных лиц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4D43790A-1E3B-4B97-B1C8-A50657544A98}"/>
              </a:ext>
            </a:extLst>
          </p:cNvPr>
          <p:cNvSpPr/>
          <p:nvPr/>
        </p:nvSpPr>
        <p:spPr>
          <a:xfrm>
            <a:off x="5475020" y="247588"/>
            <a:ext cx="3647489" cy="1302916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F3A28-4990-44C7-9F2B-F16171F28E24}"/>
              </a:ext>
            </a:extLst>
          </p:cNvPr>
          <p:cNvSpPr txBox="1"/>
          <p:nvPr/>
        </p:nvSpPr>
        <p:spPr>
          <a:xfrm>
            <a:off x="4272998" y="491890"/>
            <a:ext cx="5849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«</a:t>
            </a:r>
            <a:r>
              <a:rPr lang="ru-RU" sz="44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Вумены</a:t>
            </a:r>
            <a:r>
              <a:rPr lang="ru-RU" sz="44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9D3E1AF-DFF9-4018-BE76-C0004862BD56}"/>
              </a:ext>
            </a:extLst>
          </p:cNvPr>
          <p:cNvSpPr/>
          <p:nvPr/>
        </p:nvSpPr>
        <p:spPr>
          <a:xfrm>
            <a:off x="633841" y="4945711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187A943E-D99A-409A-AEC5-6AD9BB164AF1}"/>
              </a:ext>
            </a:extLst>
          </p:cNvPr>
          <p:cNvSpPr/>
          <p:nvPr/>
        </p:nvSpPr>
        <p:spPr>
          <a:xfrm>
            <a:off x="5507891" y="4945711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7B14380F-AAC5-43CF-AC29-9D732C149E9A}"/>
              </a:ext>
            </a:extLst>
          </p:cNvPr>
          <p:cNvSpPr/>
          <p:nvPr/>
        </p:nvSpPr>
        <p:spPr>
          <a:xfrm>
            <a:off x="10381941" y="4945711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AutoShape 2" descr="blob:https://web.telegram.org/b68eee16-5a90-4b56-91f7-c63b1315ff8b">
            <a:extLst>
              <a:ext uri="{FF2B5EF4-FFF2-40B4-BE49-F238E27FC236}">
                <a16:creationId xmlns:a16="http://schemas.microsoft.com/office/drawing/2014/main" id="{0105EA19-F974-4906-9D6E-7B8ECFF25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F9B44EA-51E2-4F4C-AC75-E34E6B2E3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12" y="1818741"/>
            <a:ext cx="2935876" cy="2935876"/>
          </a:xfrm>
          <a:prstGeom prst="rect">
            <a:avLst/>
          </a:prstGeom>
          <a:effectLst>
            <a:glow rad="101600">
              <a:srgbClr val="FF66CC">
                <a:alpha val="60000"/>
              </a:srgbClr>
            </a:glow>
            <a:softEdge rad="127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0F1F814-BBCA-4A99-824E-6453B8DB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61" y="1822066"/>
            <a:ext cx="2935877" cy="2932551"/>
          </a:xfrm>
          <a:prstGeom prst="rect">
            <a:avLst/>
          </a:prstGeom>
          <a:effectLst>
            <a:glow rad="101600">
              <a:srgbClr val="FF66CC">
                <a:alpha val="60000"/>
              </a:srgb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56269-CC73-4990-BB2B-5DE09AB424F5}"/>
              </a:ext>
            </a:extLst>
          </p:cNvPr>
          <p:cNvSpPr txBox="1"/>
          <p:nvPr/>
        </p:nvSpPr>
        <p:spPr>
          <a:xfrm>
            <a:off x="11072191" y="3737113"/>
            <a:ext cx="120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53B8578-00AF-4B6D-9FC8-3D01623EA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9" b="8728"/>
          <a:stretch/>
        </p:blipFill>
        <p:spPr>
          <a:xfrm>
            <a:off x="10902153" y="1822066"/>
            <a:ext cx="2574194" cy="2932552"/>
          </a:xfrm>
          <a:prstGeom prst="rect">
            <a:avLst/>
          </a:prstGeom>
          <a:effectLst>
            <a:glow rad="101600">
              <a:srgbClr val="FF66CC">
                <a:alpha val="60000"/>
              </a:srgb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253926-EBE1-4876-BC64-C102E5FBE5C9}"/>
              </a:ext>
            </a:extLst>
          </p:cNvPr>
          <p:cNvSpPr txBox="1"/>
          <p:nvPr/>
        </p:nvSpPr>
        <p:spPr>
          <a:xfrm>
            <a:off x="738507" y="5828596"/>
            <a:ext cx="361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Наглая , любит тупые анекдоты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F8B46C-7ABF-4778-A52A-678E8EC3B2C3}"/>
              </a:ext>
            </a:extLst>
          </p:cNvPr>
          <p:cNvSpPr txBox="1"/>
          <p:nvPr/>
        </p:nvSpPr>
        <p:spPr>
          <a:xfrm>
            <a:off x="5612556" y="5745172"/>
            <a:ext cx="3170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Веселая , любит посмеяться с шуток Камиллы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5FB63-8C4F-4006-8B28-8E2E63EFEFF9}"/>
              </a:ext>
            </a:extLst>
          </p:cNvPr>
          <p:cNvSpPr txBox="1"/>
          <p:nvPr/>
        </p:nvSpPr>
        <p:spPr>
          <a:xfrm>
            <a:off x="633841" y="5035396"/>
            <a:ext cx="361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Камилла </a:t>
            </a:r>
            <a:r>
              <a:rPr lang="ru-RU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Акимикина</a:t>
            </a:r>
            <a:r>
              <a:rPr lang="ru-RU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6103E2-8E65-4F6F-B189-B0E24089F277}"/>
              </a:ext>
            </a:extLst>
          </p:cNvPr>
          <p:cNvSpPr txBox="1"/>
          <p:nvPr/>
        </p:nvSpPr>
        <p:spPr>
          <a:xfrm>
            <a:off x="5475020" y="5033097"/>
            <a:ext cx="361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Омельчук</a:t>
            </a:r>
            <a:r>
              <a:rPr lang="ru-RU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Алиса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C4DA33-B1D4-4E81-8C09-5FFC7F53F87F}"/>
              </a:ext>
            </a:extLst>
          </p:cNvPr>
          <p:cNvSpPr txBox="1"/>
          <p:nvPr/>
        </p:nvSpPr>
        <p:spPr>
          <a:xfrm>
            <a:off x="10384951" y="5035396"/>
            <a:ext cx="361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Мария Алексеева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18DD6-B42C-4927-998E-D5BFD335614F}"/>
              </a:ext>
            </a:extLst>
          </p:cNvPr>
          <p:cNvSpPr txBox="1"/>
          <p:nvPr/>
        </p:nvSpPr>
        <p:spPr>
          <a:xfrm>
            <a:off x="10387963" y="5745527"/>
            <a:ext cx="361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Умная, </a:t>
            </a:r>
            <a:r>
              <a:rPr lang="ru-RU" sz="20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вызовит</a:t>
            </a:r>
            <a:r>
              <a:rPr lang="ru-RU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всю команду в питоне </a:t>
            </a:r>
          </a:p>
        </p:txBody>
      </p:sp>
      <p:pic>
        <p:nvPicPr>
          <p:cNvPr id="1036" name="Picture 12" descr="Взрыв стикер">
            <a:extLst>
              <a:ext uri="{FF2B5EF4-FFF2-40B4-BE49-F238E27FC236}">
                <a16:creationId xmlns:a16="http://schemas.microsoft.com/office/drawing/2014/main" id="{46D59CC4-80EE-4B6A-9CB3-DDBD55DFB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9060">
            <a:off x="199688" y="97592"/>
            <a:ext cx="1494486" cy="149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54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">
            <a:extLst>
              <a:ext uri="{FF2B5EF4-FFF2-40B4-BE49-F238E27FC236}">
                <a16:creationId xmlns:a16="http://schemas.microsoft.com/office/drawing/2014/main" id="{D4AD1235-BC0B-43C7-ACD9-801EA281A7E6}"/>
              </a:ext>
            </a:extLst>
          </p:cNvPr>
          <p:cNvSpPr/>
          <p:nvPr/>
        </p:nvSpPr>
        <p:spPr>
          <a:xfrm>
            <a:off x="9733378" y="3538330"/>
            <a:ext cx="4073109" cy="222863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162BA5A1-5F0B-45D3-9D00-78287BE59510}"/>
              </a:ext>
            </a:extLst>
          </p:cNvPr>
          <p:cNvSpPr/>
          <p:nvPr/>
        </p:nvSpPr>
        <p:spPr>
          <a:xfrm>
            <a:off x="5213289" y="3538330"/>
            <a:ext cx="4073110" cy="222863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16C07C4-1EDF-4817-A46F-E201235A4C79}"/>
              </a:ext>
            </a:extLst>
          </p:cNvPr>
          <p:cNvSpPr/>
          <p:nvPr/>
        </p:nvSpPr>
        <p:spPr>
          <a:xfrm>
            <a:off x="577275" y="3538330"/>
            <a:ext cx="3928586" cy="222863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2990860" y="1428098"/>
            <a:ext cx="95920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Постановка проблемы: сложности и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вызовы</a:t>
            </a:r>
            <a:endParaRPr lang="en-US" sz="40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Разнообразие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видов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От кошек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до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kern="0" spc="-38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собак- 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каждый вид имеет свои особенности и характеристики.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Условия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съёмки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Освещение, фон, качество изображения - всё это влияет на эффективность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алгоритмов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Помехи и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шум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Движение, отражения, нечёткость - все эти факторы усложняют процесс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анализа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2" name="Picture 4" descr="Друзья стикер">
            <a:extLst>
              <a:ext uri="{FF2B5EF4-FFF2-40B4-BE49-F238E27FC236}">
                <a16:creationId xmlns:a16="http://schemas.microsoft.com/office/drawing/2014/main" id="{FDFE9145-BC99-4BE5-B408-6AE9A7C8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" y="5609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асслабленный стикер">
            <a:extLst>
              <a:ext uri="{FF2B5EF4-FFF2-40B4-BE49-F238E27FC236}">
                <a16:creationId xmlns:a16="http://schemas.microsoft.com/office/drawing/2014/main" id="{72423085-E143-4F8B-9C7B-058560B2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39" y="5791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2884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Применение компьютерного зрения и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машинного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обучения</a:t>
            </a:r>
            <a:endParaRPr lang="en-US" sz="40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396906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406931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96906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Обработка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изображений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01959" y="4816554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Извлечение признаков, сегментация,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фильтрация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Shape 5"/>
          <p:cNvSpPr/>
          <p:nvPr/>
        </p:nvSpPr>
        <p:spPr>
          <a:xfrm>
            <a:off x="10178058" y="396906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406931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969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Обучение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модели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55893" y="4464606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выбор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алгоритмов, настройка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параметров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Shape 9"/>
          <p:cNvSpPr/>
          <p:nvPr/>
        </p:nvSpPr>
        <p:spPr>
          <a:xfrm>
            <a:off x="6324124" y="612219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622244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6122194"/>
            <a:ext cx="39060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Тестирование и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оптимизация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01959" y="661773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Проверка точности, повышение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производительности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562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Используемые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технологии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: OpenCV, PyCharm, TensorFlow</a:t>
            </a:r>
          </a:p>
        </p:txBody>
      </p:sp>
      <p:sp>
        <p:nvSpPr>
          <p:cNvPr id="4" name="Shape 1"/>
          <p:cNvSpPr/>
          <p:nvPr/>
        </p:nvSpPr>
        <p:spPr>
          <a:xfrm>
            <a:off x="6324124" y="3666649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9135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OpenCV</a:t>
            </a:r>
          </a:p>
        </p:txBody>
      </p:sp>
      <p:sp>
        <p:nvSpPr>
          <p:cNvPr id="6" name="Text 3"/>
          <p:cNvSpPr/>
          <p:nvPr/>
        </p:nvSpPr>
        <p:spPr>
          <a:xfrm>
            <a:off x="6571059" y="440912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Библиотека для обработки изображений и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видео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Shape 4"/>
          <p:cNvSpPr/>
          <p:nvPr/>
        </p:nvSpPr>
        <p:spPr>
          <a:xfrm>
            <a:off x="10178058" y="3666649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9135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PyCharm</a:t>
            </a:r>
          </a:p>
        </p:txBody>
      </p:sp>
      <p:sp>
        <p:nvSpPr>
          <p:cNvPr id="9" name="Text 6"/>
          <p:cNvSpPr/>
          <p:nvPr/>
        </p:nvSpPr>
        <p:spPr>
          <a:xfrm>
            <a:off x="10424993" y="440912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Интегрированная среда разработки для Python.</a:t>
            </a:r>
          </a:p>
        </p:txBody>
      </p:sp>
      <p:sp>
        <p:nvSpPr>
          <p:cNvPr id="10" name="Shape 7"/>
          <p:cNvSpPr/>
          <p:nvPr/>
        </p:nvSpPr>
        <p:spPr>
          <a:xfrm>
            <a:off x="6324124" y="5661422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9083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TensorFlow</a:t>
            </a:r>
          </a:p>
        </p:txBody>
      </p:sp>
      <p:sp>
        <p:nvSpPr>
          <p:cNvPr id="12" name="Text 9"/>
          <p:cNvSpPr/>
          <p:nvPr/>
        </p:nvSpPr>
        <p:spPr>
          <a:xfrm>
            <a:off x="6571059" y="6403896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0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Платформа машинного обучения для создания нейронных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сетей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939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827" y="561737"/>
            <a:ext cx="7718346" cy="1198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Разработанные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алгоритмы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детектирования</a:t>
            </a:r>
            <a:endParaRPr lang="en-US" sz="40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27" y="2065139"/>
            <a:ext cx="509111" cy="5091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827" y="2777847"/>
            <a:ext cx="365224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Анализ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цветовых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характеристик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12827" y="3199567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Обнаружение объектов на основе цветовых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характеристик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27" y="4136350"/>
            <a:ext cx="509111" cy="5091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2827" y="4849058"/>
            <a:ext cx="29635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Анализ формы и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текстуры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12827" y="5270778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Использование нейронных сетей для анализа формы и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текстуры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27" y="6207562"/>
            <a:ext cx="509111" cy="5091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2827" y="6920270"/>
            <a:ext cx="300930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35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Классификация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животных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12827" y="7341989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55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Использование алгоритмов машинного обучения для классификации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животных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Особенности и "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киллер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фичи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"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решения</a:t>
            </a:r>
            <a:endParaRPr lang="en-US" sz="40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05733" y="2273260"/>
            <a:ext cx="30480" cy="5337929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342727" y="2762369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868740" y="2525435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1856" y="2619375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541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Высокая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точность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541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Достигнута высокая точность детектирования, даже при сложных условиях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съёмки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Shape 7"/>
          <p:cNvSpPr/>
          <p:nvPr/>
        </p:nvSpPr>
        <p:spPr>
          <a:xfrm>
            <a:off x="1342727" y="4616410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868740" y="4379476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1856" y="4473416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541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Быстрая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обработка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541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Система работает в режиме реального времени, обеспечивая мгновенную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реакцию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Shape 12"/>
          <p:cNvSpPr/>
          <p:nvPr/>
        </p:nvSpPr>
        <p:spPr>
          <a:xfrm>
            <a:off x="1342727" y="6470452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740" y="6233517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1856" y="6327458"/>
            <a:ext cx="15823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kern="0" spc="-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541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55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Универсальность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541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Поддержка различных типов животных и способность адаптации к разнообразным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фонам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985" y="292588"/>
            <a:ext cx="7860030" cy="107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5500"/>
              </a:lnSpc>
              <a:buNone/>
            </a:pP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Масштабируемость и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возможности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расширения</a:t>
            </a:r>
            <a:endParaRPr lang="en-US" sz="40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" y="1858328"/>
            <a:ext cx="917138" cy="1467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4158" y="2041684"/>
            <a:ext cx="2160270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Модульная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структура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34158" y="2421374"/>
            <a:ext cx="666785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Система имеет модульную структуру, что позволяет легко интегрировать новые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модули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" y="3325654"/>
            <a:ext cx="917138" cy="1467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4158" y="3509010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Интеграция с API</a:t>
            </a:r>
          </a:p>
        </p:txBody>
      </p:sp>
      <p:sp>
        <p:nvSpPr>
          <p:cNvPr id="9" name="Text 4"/>
          <p:cNvSpPr/>
          <p:nvPr/>
        </p:nvSpPr>
        <p:spPr>
          <a:xfrm>
            <a:off x="1834158" y="3888700"/>
            <a:ext cx="666785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Система легко интегрируется с другими приложениями через API.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5" y="4792980"/>
            <a:ext cx="917138" cy="1467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4158" y="4976336"/>
            <a:ext cx="254900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Обучение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новых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моделей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834158" y="5379581"/>
            <a:ext cx="7435790" cy="70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3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Возможность обучения новых моделей для детектирования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новых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endParaRPr lang="ru-RU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ts val="2300"/>
              </a:lnSpc>
              <a:buNone/>
            </a:pP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типов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животных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5" y="6260306"/>
            <a:ext cx="917138" cy="1467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34158" y="6443663"/>
            <a:ext cx="327493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10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Расширение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функциональности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834158" y="6823353"/>
            <a:ext cx="666785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Система может быть расширена для выполнения дополнительных задач, таких как отслеживание движения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животных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0733" y="876456"/>
            <a:ext cx="5950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Примеры</a:t>
            </a:r>
            <a:r>
              <a:rPr lang="en-US" sz="4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4000" kern="0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применения</a:t>
            </a:r>
            <a:endParaRPr lang="en-US" sz="40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40" y="2208768"/>
            <a:ext cx="4817641" cy="27523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6140" y="5331818"/>
            <a:ext cx="30544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Домашнее</a:t>
            </a: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наблюдение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02526" y="6054489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Следите за своими питомцами, когда вас нет дома</a:t>
            </a: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509" y="2208769"/>
            <a:ext cx="4713167" cy="2752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79509" y="53318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Безопасность</a:t>
            </a:r>
            <a:endParaRPr lang="en-US" sz="2400" kern="0" spc="-38" dirty="0">
              <a:solidFill>
                <a:srgbClr val="272525"/>
              </a:solidFill>
              <a:latin typeface="Times New Roman" panose="02020603050405020304" pitchFamily="18" charset="0"/>
              <a:ea typeface="Source Sans Pro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079509" y="594140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Обеспечивайте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безопасность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своего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дома, отслеживая движение животных в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вашем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kern="0" spc="-38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дворе</a:t>
            </a:r>
            <a:r>
              <a:rPr lang="en-US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445</Words>
  <Application>Microsoft Office PowerPoint</Application>
  <PresentationFormat>Произвольный</PresentationFormat>
  <Paragraphs>89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Source Sans Pro</vt:lpstr>
      <vt:lpstr>Source Serif Pro Semi Bold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Professional</cp:lastModifiedBy>
  <cp:revision>12</cp:revision>
  <dcterms:created xsi:type="dcterms:W3CDTF">2024-12-18T15:53:19Z</dcterms:created>
  <dcterms:modified xsi:type="dcterms:W3CDTF">2024-12-18T17:49:31Z</dcterms:modified>
</cp:coreProperties>
</file>